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97" r:id="rId2"/>
    <p:sldId id="273" r:id="rId3"/>
    <p:sldId id="299" r:id="rId4"/>
    <p:sldId id="298" r:id="rId5"/>
    <p:sldId id="300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3D23DB-FF90-3388-1146-0E720DA27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DC23F-7C49-AA9E-1428-158E0D0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3A2A5-475F-B078-3528-5590A86D9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F7A116-CA4F-53A6-E6B1-92AB3CBE9EF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1B33BF-2696-5FC1-5D78-24E6D4C4F63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23B634D-1925-680D-F487-846AE15F002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utiliser les expressions</a:t>
              </a:r>
            </a:p>
            <a:p>
              <a:r>
                <a:rPr lang="fr-FR" sz="3200" b="1" dirty="0">
                  <a:solidFill>
                    <a:schemeClr val="bg1"/>
                  </a:solidFill>
                </a:rPr>
                <a:t>"égal à", "supérieur à", "inférieur à", "compris entre…et…"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D7634C8-1F8D-A16C-75CF-BF18CE1EB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302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27551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un nombre répondant à la devinette suivante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12A99E8-51F2-99A3-DC05-5F0314798826}"/>
              </a:ext>
            </a:extLst>
          </p:cNvPr>
          <p:cNvSpPr txBox="1">
            <a:spLocks/>
          </p:cNvSpPr>
          <p:nvPr/>
        </p:nvSpPr>
        <p:spPr>
          <a:xfrm>
            <a:off x="355912" y="2021389"/>
            <a:ext cx="8201348" cy="24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fr-FR" sz="3200" dirty="0"/>
              <a:t>Je suis un nombre supérieur à 5000.</a:t>
            </a:r>
          </a:p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fr-FR" sz="3200" dirty="0"/>
              <a:t>Le chiffre de mes dizaines est égal à 6. </a:t>
            </a:r>
          </a:p>
          <a:p>
            <a:pPr marL="571500" indent="-571500">
              <a:lnSpc>
                <a:spcPct val="170000"/>
              </a:lnSpc>
              <a:buFontTx/>
              <a:buChar char="-"/>
            </a:pPr>
            <a:r>
              <a:rPr lang="fr-FR" sz="3200" dirty="0"/>
              <a:t>Le chiffre de  mes milliers est inférieur à 7.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44BAD-B217-696B-0062-69FBBA05E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12A68F-072A-D0A8-CBC4-73AFEA747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27551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un nombre répondant à la devinette suivante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7A6DE6-2414-057F-CC67-B8B3DFDC9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C686287B-7BB2-EA1B-7687-6E6AE301FCEC}"/>
              </a:ext>
            </a:extLst>
          </p:cNvPr>
          <p:cNvSpPr txBox="1">
            <a:spLocks/>
          </p:cNvSpPr>
          <p:nvPr/>
        </p:nvSpPr>
        <p:spPr>
          <a:xfrm>
            <a:off x="355912" y="2021389"/>
            <a:ext cx="8201348" cy="24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Je suis un nombre compris entre 4678 et 4790.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Le chiffre des centaines est impair. 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Le chiffre des unités est inférieur à 5.</a:t>
            </a:r>
          </a:p>
        </p:txBody>
      </p:sp>
    </p:spTree>
    <p:extLst>
      <p:ext uri="{BB962C8B-B14F-4D97-AF65-F5344CB8AC3E}">
        <p14:creationId xmlns:p14="http://schemas.microsoft.com/office/powerpoint/2010/main" val="70833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E6E65-3104-F982-39CB-7673284C4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2EB6F3-4F4F-EEB0-299D-572F29B1E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27551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2 nombres répondant à la devinette suivante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BEC58A-9A49-BDD5-8031-6E6D48E9C4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E4B9D2B-9C7C-44E6-CCE3-D05BDD9B0FAA}"/>
              </a:ext>
            </a:extLst>
          </p:cNvPr>
          <p:cNvSpPr txBox="1">
            <a:spLocks/>
          </p:cNvSpPr>
          <p:nvPr/>
        </p:nvSpPr>
        <p:spPr>
          <a:xfrm>
            <a:off x="355912" y="2021389"/>
            <a:ext cx="8201348" cy="24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Je suis un nombre inférieur à 9000 mais supérieur à 7000.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Le chiffre des milliers est pair. 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Le chiffre de mes dizaines est égal à la moitié du chiffre des milliers. </a:t>
            </a:r>
          </a:p>
        </p:txBody>
      </p:sp>
    </p:spTree>
    <p:extLst>
      <p:ext uri="{BB962C8B-B14F-4D97-AF65-F5344CB8AC3E}">
        <p14:creationId xmlns:p14="http://schemas.microsoft.com/office/powerpoint/2010/main" val="170530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F16B4-B378-B0E0-FC02-3B867E928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F629CE-4098-B389-A270-EA15D754C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27551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2 nombres répondant à la devinette suivante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B49695-2F31-CF4F-6290-EDC9677304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2BB54B21-0AEA-8937-DDB4-4DD5D719CDCB}"/>
              </a:ext>
            </a:extLst>
          </p:cNvPr>
          <p:cNvSpPr txBox="1">
            <a:spLocks/>
          </p:cNvSpPr>
          <p:nvPr/>
        </p:nvSpPr>
        <p:spPr>
          <a:xfrm>
            <a:off x="355912" y="2021389"/>
            <a:ext cx="8201348" cy="24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Je suis un nombre compris entre 6325 et 6352.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Mon chiffre des dizaines est le double du chiffre des unités. </a:t>
            </a:r>
          </a:p>
        </p:txBody>
      </p:sp>
    </p:spTree>
    <p:extLst>
      <p:ext uri="{BB962C8B-B14F-4D97-AF65-F5344CB8AC3E}">
        <p14:creationId xmlns:p14="http://schemas.microsoft.com/office/powerpoint/2010/main" val="2011206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FEA50-2A66-8DD3-A992-714B5BDF4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E3AFF5-1E99-8517-8CE5-E08568B71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27551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2 nombres répondant à la devinette suivante :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59E49C-2C5A-FC32-3638-0D122FFCE4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54849D0C-35D3-D624-CE2E-07949AEFB3EE}"/>
              </a:ext>
            </a:extLst>
          </p:cNvPr>
          <p:cNvSpPr txBox="1">
            <a:spLocks/>
          </p:cNvSpPr>
          <p:nvPr/>
        </p:nvSpPr>
        <p:spPr>
          <a:xfrm>
            <a:off x="355912" y="2021389"/>
            <a:ext cx="8201348" cy="246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Je suis un nombre compris entre 7301 et 7701.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Mon chiffre des dizaines est supérieur à 6.</a:t>
            </a:r>
          </a:p>
          <a:p>
            <a:pPr marL="571500" indent="-571500">
              <a:lnSpc>
                <a:spcPct val="100000"/>
              </a:lnSpc>
              <a:buFontTx/>
              <a:buChar char="-"/>
            </a:pPr>
            <a:r>
              <a:rPr lang="fr-FR" sz="3200" dirty="0"/>
              <a:t>Mon chiffre des unités est égal au double du chiffre des centaines. </a:t>
            </a:r>
          </a:p>
        </p:txBody>
      </p:sp>
    </p:spTree>
    <p:extLst>
      <p:ext uri="{BB962C8B-B14F-4D97-AF65-F5344CB8AC3E}">
        <p14:creationId xmlns:p14="http://schemas.microsoft.com/office/powerpoint/2010/main" val="11793544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207</TotalTime>
  <Words>215</Words>
  <Application>Microsoft Office PowerPoint</Application>
  <PresentationFormat>Affichage à l'écran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un nombre répondant à la devinette suivante : </vt:lpstr>
      <vt:lpstr>Écris un nombre répondant à la devinette suivante : </vt:lpstr>
      <vt:lpstr>Écris 2 nombres répondant à la devinette suivante : </vt:lpstr>
      <vt:lpstr>Écris 2 nombres répondant à la devinette suivante : </vt:lpstr>
      <vt:lpstr>Écris 2 nombres répondant à la devinette suivante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39</cp:revision>
  <dcterms:created xsi:type="dcterms:W3CDTF">2023-02-07T14:55:57Z</dcterms:created>
  <dcterms:modified xsi:type="dcterms:W3CDTF">2025-08-12T12:51:27Z</dcterms:modified>
</cp:coreProperties>
</file>